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1" r:id="rId4"/>
    <p:sldId id="264" r:id="rId5"/>
    <p:sldId id="263" r:id="rId6"/>
    <p:sldId id="268" r:id="rId7"/>
    <p:sldId id="267" r:id="rId8"/>
    <p:sldId id="269" r:id="rId9"/>
    <p:sldId id="272" r:id="rId10"/>
    <p:sldId id="270" r:id="rId11"/>
    <p:sldId id="271" r:id="rId12"/>
    <p:sldId id="273" r:id="rId13"/>
    <p:sldId id="266" r:id="rId14"/>
    <p:sldId id="276" r:id="rId15"/>
    <p:sldId id="277" r:id="rId16"/>
    <p:sldId id="280" r:id="rId17"/>
    <p:sldId id="278" r:id="rId18"/>
    <p:sldId id="275" r:id="rId19"/>
    <p:sldId id="274" r:id="rId20"/>
    <p:sldId id="262" r:id="rId21"/>
    <p:sldId id="279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ende slides" id="{395B0338-1AFF-E64A-9C02-451E78A80758}">
          <p14:sldIdLst>
            <p14:sldId id="256"/>
          </p14:sldIdLst>
        </p14:section>
        <p14:section name="Innholdssider" id="{39A92DE0-74BC-C545-8CC7-BB32F692566E}">
          <p14:sldIdLst>
            <p14:sldId id="259"/>
            <p14:sldId id="261"/>
            <p14:sldId id="264"/>
            <p14:sldId id="263"/>
            <p14:sldId id="268"/>
            <p14:sldId id="267"/>
            <p14:sldId id="269"/>
            <p14:sldId id="272"/>
            <p14:sldId id="270"/>
            <p14:sldId id="271"/>
            <p14:sldId id="273"/>
            <p14:sldId id="266"/>
            <p14:sldId id="276"/>
            <p14:sldId id="277"/>
            <p14:sldId id="280"/>
            <p14:sldId id="278"/>
            <p14:sldId id="275"/>
            <p14:sldId id="274"/>
            <p14:sldId id="262"/>
            <p14:sldId id="279"/>
          </p14:sldIdLst>
        </p14:section>
        <p14:section name="Ny seksjon" id="{A94F86E9-96AC-D84A-8A1F-EFAD833E66EA}">
          <p14:sldIdLst/>
        </p14:section>
        <p14:section name="Avrunding" id="{480B7F0E-FEEC-F444-A8DF-EE9D71DCB1C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7"/>
    <a:srgbClr val="FFA300"/>
    <a:srgbClr val="A5CBEB"/>
    <a:srgbClr val="FDE7CA"/>
    <a:srgbClr val="D9D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1419"/>
  </p:normalViewPr>
  <p:slideViewPr>
    <p:cSldViewPr snapToGrid="0" snapToObjects="1">
      <p:cViewPr varScale="1">
        <p:scale>
          <a:sx n="116" d="100"/>
          <a:sy n="11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DD37-C994-2645-A6EE-4FFF9FB93F3B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3DC2C-5E69-794A-88C8-E2541FB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00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43" y="1353467"/>
            <a:ext cx="7772400" cy="90668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0" hasCustomPrompt="1"/>
          </p:nvPr>
        </p:nvSpPr>
        <p:spPr>
          <a:xfrm>
            <a:off x="766763" y="2416175"/>
            <a:ext cx="2825750" cy="38417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Open San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smtClean="0"/>
              <a:t>Sted - Dato</a:t>
            </a:r>
            <a:endParaRPr lang="en-US" dirty="0"/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8" y="5497062"/>
            <a:ext cx="1615630" cy="356617"/>
          </a:xfrm>
          <a:prstGeom prst="rect">
            <a:avLst/>
          </a:prstGeom>
        </p:spPr>
      </p:pic>
      <p:sp>
        <p:nvSpPr>
          <p:cNvPr id="14" name="TextBox 7"/>
          <p:cNvSpPr txBox="1"/>
          <p:nvPr userDrawn="1"/>
        </p:nvSpPr>
        <p:spPr>
          <a:xfrm>
            <a:off x="767443" y="6019576"/>
            <a:ext cx="706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Produsentuavhengig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legemiddelinformasjon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for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helsepersonell</a:t>
            </a:r>
            <a:endParaRPr lang="en-US" sz="1400" dirty="0">
              <a:solidFill>
                <a:srgbClr val="FFA3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3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leser presentasjon">
    <p:bg>
      <p:bgPr>
        <a:solidFill>
          <a:srgbClr val="00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8" y="5497062"/>
            <a:ext cx="1615630" cy="356617"/>
          </a:xfrm>
          <a:prstGeom prst="rect">
            <a:avLst/>
          </a:prstGeom>
        </p:spPr>
      </p:pic>
      <p:sp>
        <p:nvSpPr>
          <p:cNvPr id="7" name="TextBox 7"/>
          <p:cNvSpPr txBox="1"/>
          <p:nvPr userDrawn="1"/>
        </p:nvSpPr>
        <p:spPr>
          <a:xfrm>
            <a:off x="767443" y="6019576"/>
            <a:ext cx="706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Produsentuavhengig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legemiddelinformasjon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for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helsepersonell</a:t>
            </a:r>
            <a:endParaRPr lang="en-US" sz="1400" dirty="0">
              <a:solidFill>
                <a:srgbClr val="FFA300"/>
              </a:solidFill>
              <a:latin typeface="Open Sans"/>
              <a:cs typeface="Open Sans"/>
            </a:endParaRP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992313" y="1698625"/>
            <a:ext cx="3787775" cy="3587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6"/>
                </a:solidFill>
              </a:defRPr>
            </a:lvl1pPr>
            <a:lvl4pPr marL="1371600" indent="0">
              <a:buFontTx/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1" dirty="0" smtClean="0">
                <a:solidFill>
                  <a:srgbClr val="FFA300"/>
                </a:solidFill>
                <a:latin typeface="Open Sans" charset="0"/>
                <a:ea typeface="Open Sans" charset="0"/>
                <a:cs typeface="Open Sans" charset="0"/>
              </a:rPr>
              <a:t>Foreleser</a:t>
            </a:r>
            <a:endParaRPr lang="en-US" sz="1800" b="1" dirty="0" smtClean="0">
              <a:solidFill>
                <a:srgbClr val="FFA3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lvl="0"/>
            <a:endParaRPr lang="en-US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92313" y="2057400"/>
            <a:ext cx="3787775" cy="840921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Open Sans"/>
              </a:defRPr>
            </a:lvl1pPr>
          </a:lstStyle>
          <a:p>
            <a:pPr lvl="0"/>
            <a:r>
              <a:rPr lang="nb-NO" dirty="0" smtClean="0"/>
              <a:t>Tittel</a:t>
            </a:r>
          </a:p>
          <a:p>
            <a:pPr lvl="0"/>
            <a:r>
              <a:rPr lang="nb-NO" dirty="0" smtClean="0"/>
              <a:t>Epost</a:t>
            </a:r>
          </a:p>
          <a:p>
            <a:pPr lvl="0"/>
            <a:r>
              <a:rPr lang="nb-NO" dirty="0" smtClean="0"/>
              <a:t>Telefon</a:t>
            </a:r>
            <a:endParaRPr lang="en-US" dirty="0"/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12" hasCustomPrompt="1"/>
          </p:nvPr>
        </p:nvSpPr>
        <p:spPr>
          <a:xfrm>
            <a:off x="766763" y="1698625"/>
            <a:ext cx="1225550" cy="12001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 dirty="0" smtClean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6457058"/>
            <a:ext cx="741680" cy="1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457200" y="1566863"/>
            <a:ext cx="8229600" cy="454025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en-US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6457058"/>
            <a:ext cx="741680" cy="1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6457058"/>
            <a:ext cx="741680" cy="1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ende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33" y="1296887"/>
            <a:ext cx="2891231" cy="2891231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10" y="6293476"/>
            <a:ext cx="741680" cy="163711"/>
          </a:xfrm>
          <a:prstGeom prst="rect">
            <a:avLst/>
          </a:prstGeom>
        </p:spPr>
      </p:pic>
      <p:sp>
        <p:nvSpPr>
          <p:cNvPr id="9" name="TextBox 5"/>
          <p:cNvSpPr txBox="1"/>
          <p:nvPr userDrawn="1"/>
        </p:nvSpPr>
        <p:spPr>
          <a:xfrm>
            <a:off x="1145818" y="6217228"/>
            <a:ext cx="706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Produsentuavhengig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legemiddelinformasjon</a:t>
            </a:r>
            <a:r>
              <a:rPr lang="en-US" sz="1400" dirty="0" smtClean="0">
                <a:solidFill>
                  <a:srgbClr val="FFA300"/>
                </a:solidFill>
                <a:latin typeface="Open Sans"/>
                <a:cs typeface="Open Sans"/>
              </a:rPr>
              <a:t> for </a:t>
            </a:r>
            <a:r>
              <a:rPr lang="en-US" sz="1400" dirty="0" err="1" smtClean="0">
                <a:solidFill>
                  <a:srgbClr val="FFA300"/>
                </a:solidFill>
                <a:latin typeface="Open Sans"/>
                <a:cs typeface="Open Sans"/>
              </a:rPr>
              <a:t>helsepersonell</a:t>
            </a:r>
            <a:endParaRPr lang="en-US" sz="1400" dirty="0">
              <a:solidFill>
                <a:srgbClr val="FFA300"/>
              </a:solidFill>
              <a:latin typeface="Open Sans"/>
              <a:cs typeface="Open Sans"/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47988" y="4001407"/>
            <a:ext cx="3289300" cy="995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www.relis.no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3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D671-CBBF-EE4E-9FB8-7FF3BDF72402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C651-2C32-0D43-968B-60C84A7B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Søkeeksempel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RELIS.no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0"/>
          </p:nvPr>
        </p:nvSpPr>
        <p:spPr>
          <a:xfrm>
            <a:off x="766763" y="2416175"/>
            <a:ext cx="4921938" cy="384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(13. </a:t>
            </a:r>
            <a:r>
              <a:rPr lang="en-US" dirty="0" err="1" smtClean="0"/>
              <a:t>mai</a:t>
            </a:r>
            <a:r>
              <a:rPr lang="en-US" dirty="0" smtClean="0"/>
              <a:t>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6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nb-NO" dirty="0" smtClean="0"/>
              <a:t>Skriv inn legemiddel og kategori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1"/>
          </a:xfrm>
        </p:spPr>
      </p:pic>
      <p:sp>
        <p:nvSpPr>
          <p:cNvPr id="5" name="Avrundet rektangel 4"/>
          <p:cNvSpPr/>
          <p:nvPr/>
        </p:nvSpPr>
        <p:spPr>
          <a:xfrm>
            <a:off x="2563905" y="4087904"/>
            <a:ext cx="12192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5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 nøkkelord + kategori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1"/>
          </a:xfrm>
        </p:spPr>
      </p:pic>
      <p:sp>
        <p:nvSpPr>
          <p:cNvPr id="5" name="Avrundet rektangel 4"/>
          <p:cNvSpPr/>
          <p:nvPr/>
        </p:nvSpPr>
        <p:spPr>
          <a:xfrm>
            <a:off x="1264023" y="5576046"/>
            <a:ext cx="851648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25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antall treff?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31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smtClean="0"/>
              <a:t>Her så vi at legemiddel og kategori (51 treff) i søkefeltet ikke gir samme antall treff når vi søker på nøkkelord (legemiddel) og velger kategori (46 treff)</a:t>
            </a:r>
          </a:p>
          <a:p>
            <a:endParaRPr lang="nb-NO" dirty="0"/>
          </a:p>
          <a:p>
            <a:r>
              <a:rPr lang="nb-NO" dirty="0" smtClean="0"/>
              <a:t>Dette skyldes at det første søket også har funnet </a:t>
            </a:r>
            <a:br>
              <a:rPr lang="nb-NO" dirty="0" smtClean="0"/>
            </a:br>
            <a:r>
              <a:rPr lang="nb-NO" dirty="0"/>
              <a:t>5 treff </a:t>
            </a:r>
            <a:r>
              <a:rPr lang="nb-NO" sz="1600" dirty="0"/>
              <a:t>(51 minus 46) </a:t>
            </a:r>
            <a:r>
              <a:rPr lang="nb-NO" dirty="0"/>
              <a:t>hvor </a:t>
            </a:r>
            <a:r>
              <a:rPr lang="nb-NO" dirty="0" smtClean="0"/>
              <a:t>graviditet står i teksten (fritekst), men det ikke er indeksert med graviditet som kategori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La oss gjøre det samme med </a:t>
            </a:r>
            <a:r>
              <a:rPr lang="nb-NO" dirty="0" err="1" smtClean="0"/>
              <a:t>cetirizin</a:t>
            </a:r>
            <a:r>
              <a:rPr lang="nb-NO" dirty="0" smtClean="0"/>
              <a:t> for repetisjon…</a:t>
            </a:r>
          </a:p>
        </p:txBody>
      </p:sp>
    </p:spTree>
    <p:extLst>
      <p:ext uri="{BB962C8B-B14F-4D97-AF65-F5344CB8AC3E}">
        <p14:creationId xmlns:p14="http://schemas.microsoft.com/office/powerpoint/2010/main" val="123352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nb-NO" dirty="0"/>
              <a:t>Skriv inn legemiddel og kategori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2"/>
          </a:xfrm>
        </p:spPr>
      </p:pic>
      <p:sp>
        <p:nvSpPr>
          <p:cNvPr id="5" name="Avrundet rektangel 4"/>
          <p:cNvSpPr/>
          <p:nvPr/>
        </p:nvSpPr>
        <p:spPr>
          <a:xfrm>
            <a:off x="2563905" y="4096869"/>
            <a:ext cx="1147483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11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Som nøkkelord + kategori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1" y="1600200"/>
            <a:ext cx="7004977" cy="4525961"/>
          </a:xfrm>
        </p:spPr>
      </p:pic>
      <p:sp>
        <p:nvSpPr>
          <p:cNvPr id="5" name="Avrundet rektangel 4"/>
          <p:cNvSpPr/>
          <p:nvPr/>
        </p:nvSpPr>
        <p:spPr>
          <a:xfrm>
            <a:off x="1264022" y="5576046"/>
            <a:ext cx="9144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81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antall treff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31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smtClean="0"/>
              <a:t>Også her ser vi at legemiddel og kategori (84 treff) i søkefeltet ikke gir samme antall treff når vi søker på nøkkelord (legemiddel) og velger kategori (77 treff)</a:t>
            </a:r>
          </a:p>
          <a:p>
            <a:endParaRPr lang="nb-NO" dirty="0"/>
          </a:p>
          <a:p>
            <a:r>
              <a:rPr lang="nb-NO" dirty="0" smtClean="0"/>
              <a:t>Forklaringen er den samme, altså at graviditet kan stå i teksten, men ikke være sentralt for saken slik at det ikke er valgt å indeksere saken med «Graviditet»</a:t>
            </a:r>
          </a:p>
          <a:p>
            <a:endParaRPr lang="nb-NO" dirty="0"/>
          </a:p>
          <a:p>
            <a:r>
              <a:rPr lang="nb-NO" dirty="0" smtClean="0"/>
              <a:t>Nøkkelord + kategori er altså noe mer </a:t>
            </a:r>
            <a:r>
              <a:rPr lang="nb-NO" i="1" dirty="0" smtClean="0"/>
              <a:t>presist</a:t>
            </a:r>
            <a:r>
              <a:rPr lang="nb-NO" dirty="0" smtClean="0"/>
              <a:t> enn å skrive alle ordene i søkefeltet, men man finner raskt frem med begge metodene</a:t>
            </a:r>
          </a:p>
        </p:txBody>
      </p:sp>
    </p:spTree>
    <p:extLst>
      <p:ext uri="{BB962C8B-B14F-4D97-AF65-F5344CB8AC3E}">
        <p14:creationId xmlns:p14="http://schemas.microsoft.com/office/powerpoint/2010/main" val="126968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318"/>
          </a:xfrm>
        </p:spPr>
        <p:txBody>
          <a:bodyPr>
            <a:normAutofit/>
          </a:bodyPr>
          <a:lstStyle/>
          <a:p>
            <a:r>
              <a:rPr lang="nb-NO" dirty="0" smtClean="0"/>
              <a:t>Det raskeste (færrest klikk) er å skrive alle nøkkelordene rett i søkeboksen på forsiden</a:t>
            </a:r>
          </a:p>
          <a:p>
            <a:endParaRPr lang="nb-NO" dirty="0"/>
          </a:p>
          <a:p>
            <a:r>
              <a:rPr lang="nb-NO" dirty="0" smtClean="0"/>
              <a:t>Når problemstillingen </a:t>
            </a:r>
            <a:r>
              <a:rPr lang="nb-NO" dirty="0" err="1" smtClean="0"/>
              <a:t>innholder</a:t>
            </a:r>
            <a:r>
              <a:rPr lang="nb-NO" dirty="0" smtClean="0"/>
              <a:t> flere (uavhengige) spørsmål er det ofte en fordel å dele dem opp:</a:t>
            </a:r>
          </a:p>
          <a:p>
            <a:pPr lvl="1"/>
            <a:r>
              <a:rPr lang="nb-NO" dirty="0" smtClean="0"/>
              <a:t>Alle tre nøkkelordene samtidig ga 2 treff</a:t>
            </a:r>
          </a:p>
          <a:p>
            <a:pPr lvl="1"/>
            <a:r>
              <a:rPr lang="nb-NO" dirty="0" smtClean="0"/>
              <a:t>Ibuprofen + graviditet ga 50 treff</a:t>
            </a:r>
          </a:p>
          <a:p>
            <a:pPr lvl="1"/>
            <a:r>
              <a:rPr lang="nb-NO" dirty="0" err="1" smtClean="0"/>
              <a:t>Cetirizin</a:t>
            </a:r>
            <a:r>
              <a:rPr lang="nb-NO" dirty="0" smtClean="0"/>
              <a:t> + graviditet ga omtrent 80 treff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Å merke av kategorier er noe mer presist enn å skrive dem i søkefeltet, men begge deler gir raskt treff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1711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legemidler er </a:t>
            </a:r>
            <a:r>
              <a:rPr lang="nb-NO" dirty="0" smtClean="0"/>
              <a:t>koblet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480612" cy="48723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 søket er de indekserte legemidlene koblet til ATC-koden for legemiddelet, for å sikre at du får </a:t>
            </a:r>
            <a:r>
              <a:rPr lang="nb-NO" i="1" dirty="0" smtClean="0"/>
              <a:t>alle</a:t>
            </a:r>
            <a:r>
              <a:rPr lang="nb-NO" dirty="0" smtClean="0"/>
              <a:t> relevante treff</a:t>
            </a:r>
          </a:p>
          <a:p>
            <a:endParaRPr lang="nb-NO" dirty="0" smtClean="0"/>
          </a:p>
          <a:p>
            <a:r>
              <a:rPr lang="nb-NO" dirty="0" smtClean="0"/>
              <a:t>Som for kategoriene kan legemiddelnavn være skrevet i teksten uten at saken handler om dem slik at de ikke er indekserte – disse gir bare friteksttreff (ikke koblet)</a:t>
            </a:r>
            <a:endParaRPr lang="nb-NO" dirty="0"/>
          </a:p>
          <a:p>
            <a:endParaRPr lang="nb-NO" dirty="0"/>
          </a:p>
          <a:p>
            <a:r>
              <a:rPr lang="nb-NO" dirty="0" smtClean="0"/>
              <a:t>Du får altså nøyaktig de samme treffene om du skriver </a:t>
            </a:r>
            <a:r>
              <a:rPr lang="nb-NO" dirty="0"/>
              <a:t>«</a:t>
            </a:r>
            <a:r>
              <a:rPr lang="nb-NO" dirty="0" err="1"/>
              <a:t>ibuprofen</a:t>
            </a:r>
            <a:r>
              <a:rPr lang="nb-NO" dirty="0"/>
              <a:t>» eller «</a:t>
            </a:r>
            <a:r>
              <a:rPr lang="nb-NO" dirty="0" err="1"/>
              <a:t>Ibux</a:t>
            </a:r>
            <a:r>
              <a:rPr lang="nb-NO" dirty="0" smtClean="0"/>
              <a:t>» - «</a:t>
            </a:r>
            <a:r>
              <a:rPr lang="nb-NO" dirty="0" err="1" smtClean="0"/>
              <a:t>cetirizin</a:t>
            </a:r>
            <a:r>
              <a:rPr lang="nb-NO" dirty="0" smtClean="0"/>
              <a:t>» eller «Zyrtec»…</a:t>
            </a:r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1962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«</a:t>
            </a:r>
            <a:r>
              <a:rPr lang="nb-NO" dirty="0" err="1" smtClean="0"/>
              <a:t>ibuprofen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80" cy="4525962"/>
          </a:xfrm>
        </p:spPr>
      </p:pic>
      <p:sp>
        <p:nvSpPr>
          <p:cNvPr id="5" name="Avrundet rektangel 4"/>
          <p:cNvSpPr/>
          <p:nvPr/>
        </p:nvSpPr>
        <p:spPr>
          <a:xfrm>
            <a:off x="2563905" y="4096870"/>
            <a:ext cx="9144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67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</a:t>
            </a:r>
            <a:r>
              <a:rPr lang="nb-NO" dirty="0" err="1" smtClean="0"/>
              <a:t>Ibux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2"/>
          </a:xfrm>
        </p:spPr>
      </p:pic>
      <p:sp>
        <p:nvSpPr>
          <p:cNvPr id="6" name="Avrundet rektangel 5"/>
          <p:cNvSpPr/>
          <p:nvPr/>
        </p:nvSpPr>
        <p:spPr>
          <a:xfrm>
            <a:off x="2563905" y="4096870"/>
            <a:ext cx="9144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89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Problemstilling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 gravid pasient har senebetennelse og ønsker å bruke </a:t>
            </a:r>
            <a:r>
              <a:rPr lang="nb-NO" dirty="0" err="1" smtClean="0"/>
              <a:t>ibuprofen</a:t>
            </a:r>
            <a:r>
              <a:rPr lang="nb-NO" dirty="0" smtClean="0"/>
              <a:t> mot dette</a:t>
            </a:r>
          </a:p>
          <a:p>
            <a:r>
              <a:rPr lang="nb-NO" dirty="0" smtClean="0"/>
              <a:t>I tillegg har hun pollenallergi og lurer på om hun kan bruke </a:t>
            </a:r>
            <a:r>
              <a:rPr lang="nb-NO" dirty="0" err="1" smtClean="0"/>
              <a:t>cetirizin</a:t>
            </a:r>
            <a:r>
              <a:rPr lang="nb-NO" dirty="0" smtClean="0"/>
              <a:t> også nå som hun er gravid?</a:t>
            </a:r>
          </a:p>
          <a:p>
            <a:endParaRPr lang="nb-NO" dirty="0"/>
          </a:p>
          <a:p>
            <a:r>
              <a:rPr lang="nb-NO" dirty="0" smtClean="0"/>
              <a:t>Altså er nøkkelordene:</a:t>
            </a:r>
            <a:br>
              <a:rPr lang="nb-NO" dirty="0" smtClean="0"/>
            </a:br>
            <a:r>
              <a:rPr lang="nb-NO" b="1" dirty="0" err="1" smtClean="0"/>
              <a:t>ibuprofen</a:t>
            </a:r>
            <a:r>
              <a:rPr lang="nb-NO" b="1" dirty="0" smtClean="0"/>
              <a:t> – graviditet – </a:t>
            </a:r>
            <a:r>
              <a:rPr lang="nb-NO" b="1" dirty="0" err="1" smtClean="0"/>
              <a:t>cetirizin</a:t>
            </a:r>
            <a:endParaRPr lang="nb-NO" b="1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La oss se på noen mulige fremgangsmåter…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88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«</a:t>
            </a:r>
            <a:r>
              <a:rPr lang="nb-NO" dirty="0" err="1" smtClean="0"/>
              <a:t>cetirizin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18130"/>
            <a:ext cx="7004980" cy="4525963"/>
          </a:xfrm>
        </p:spPr>
      </p:pic>
      <p:sp>
        <p:nvSpPr>
          <p:cNvPr id="5" name="Avrundet rektangel 4"/>
          <p:cNvSpPr/>
          <p:nvPr/>
        </p:nvSpPr>
        <p:spPr>
          <a:xfrm>
            <a:off x="2563905" y="4078939"/>
            <a:ext cx="9144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04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…Zyrtec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80" cy="4525962"/>
          </a:xfrm>
        </p:spPr>
      </p:pic>
      <p:sp>
        <p:nvSpPr>
          <p:cNvPr id="5" name="Avrundet rektangel 4"/>
          <p:cNvSpPr/>
          <p:nvPr/>
        </p:nvSpPr>
        <p:spPr>
          <a:xfrm>
            <a:off x="2563905" y="4078939"/>
            <a:ext cx="914401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www.relis.no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34471" y="340658"/>
            <a:ext cx="8857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Dersom du ønsker mer inngående teknisk beskrivelse av hvordan hele eller deler av søket hos RELIS </a:t>
            </a:r>
            <a:r>
              <a:rPr lang="nb-NO" dirty="0" smtClean="0">
                <a:solidFill>
                  <a:schemeClr val="bg1"/>
                </a:solidFill>
              </a:rPr>
              <a:t>fungerer, </a:t>
            </a:r>
            <a:r>
              <a:rPr lang="nb-NO" dirty="0">
                <a:solidFill>
                  <a:schemeClr val="bg1"/>
                </a:solidFill>
              </a:rPr>
              <a:t>eller bare for å få hjelp til hvordan du best skal søke etter en konkret </a:t>
            </a:r>
            <a:r>
              <a:rPr lang="nb-NO" dirty="0" smtClean="0">
                <a:solidFill>
                  <a:schemeClr val="bg1"/>
                </a:solidFill>
              </a:rPr>
              <a:t>problemstilling, </a:t>
            </a:r>
            <a:r>
              <a:rPr lang="nb-NO" dirty="0">
                <a:solidFill>
                  <a:schemeClr val="bg1"/>
                </a:solidFill>
              </a:rPr>
              <a:t>er du velkommen til </a:t>
            </a:r>
            <a:r>
              <a:rPr lang="nb-NO" dirty="0" smtClean="0">
                <a:solidFill>
                  <a:schemeClr val="bg1"/>
                </a:solidFill>
              </a:rPr>
              <a:t>å ta kontakt med oss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alle nøkkelordene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80" cy="4525962"/>
          </a:xfrm>
        </p:spPr>
      </p:pic>
    </p:spTree>
    <p:extLst>
      <p:ext uri="{BB962C8B-B14F-4D97-AF65-F5344CB8AC3E}">
        <p14:creationId xmlns:p14="http://schemas.microsoft.com/office/powerpoint/2010/main" val="33859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Nøkkelord + kategori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Av nøkkelordene er to legemidler og ett en kategori</a:t>
            </a:r>
          </a:p>
          <a:p>
            <a:endParaRPr lang="nb-NO" dirty="0"/>
          </a:p>
          <a:p>
            <a:r>
              <a:rPr lang="nb-NO" dirty="0" smtClean="0"/>
              <a:t>Legemidler:</a:t>
            </a:r>
            <a:r>
              <a:rPr lang="nb-NO" b="1" dirty="0"/>
              <a:t> </a:t>
            </a:r>
            <a:r>
              <a:rPr lang="nb-NO" b="1" dirty="0" err="1" smtClean="0"/>
              <a:t>ibuprofen</a:t>
            </a:r>
            <a:r>
              <a:rPr lang="nb-NO" b="1" dirty="0" smtClean="0"/>
              <a:t> – </a:t>
            </a:r>
            <a:r>
              <a:rPr lang="nb-NO" b="1" dirty="0" err="1"/>
              <a:t>cetirizin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Kategori:</a:t>
            </a:r>
            <a:r>
              <a:rPr lang="nb-NO" b="1" dirty="0"/>
              <a:t> </a:t>
            </a:r>
            <a:r>
              <a:rPr lang="nb-NO" b="1" dirty="0" smtClean="0"/>
              <a:t>graviditet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2283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 inn legemidlene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2"/>
          </a:xfrm>
        </p:spPr>
      </p:pic>
    </p:spTree>
    <p:extLst>
      <p:ext uri="{BB962C8B-B14F-4D97-AF65-F5344CB8AC3E}">
        <p14:creationId xmlns:p14="http://schemas.microsoft.com/office/powerpoint/2010/main" val="21624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på «se flere svar»…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2"/>
          </a:xfrm>
        </p:spPr>
      </p:pic>
      <p:sp>
        <p:nvSpPr>
          <p:cNvPr id="5" name="Avrundet rektangel 4"/>
          <p:cNvSpPr/>
          <p:nvPr/>
        </p:nvSpPr>
        <p:spPr>
          <a:xfrm>
            <a:off x="4701473" y="3973189"/>
            <a:ext cx="898215" cy="428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01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…for å velge kategori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2"/>
          </a:xfrm>
        </p:spPr>
      </p:pic>
      <p:sp>
        <p:nvSpPr>
          <p:cNvPr id="5" name="Avrundet rektangel 4"/>
          <p:cNvSpPr/>
          <p:nvPr/>
        </p:nvSpPr>
        <p:spPr>
          <a:xfrm>
            <a:off x="1264023" y="4007223"/>
            <a:ext cx="690283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7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Merk av for kategorien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0" y="1600200"/>
            <a:ext cx="7004979" cy="4525961"/>
          </a:xfrm>
        </p:spPr>
      </p:pic>
      <p:sp>
        <p:nvSpPr>
          <p:cNvPr id="5" name="Avrundet rektangel 4"/>
          <p:cNvSpPr/>
          <p:nvPr/>
        </p:nvSpPr>
        <p:spPr>
          <a:xfrm>
            <a:off x="1264023" y="5576046"/>
            <a:ext cx="851648" cy="1882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18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Ved flere problemstillinger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31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smtClean="0"/>
              <a:t>Problemstillingen inneholder to separate spørsmål: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Kan hun bruke </a:t>
            </a:r>
            <a:r>
              <a:rPr lang="nb-NO" dirty="0" err="1" smtClean="0"/>
              <a:t>ibuprofen</a:t>
            </a:r>
            <a:r>
              <a:rPr lang="nb-NO" dirty="0" smtClean="0"/>
              <a:t> når hun er gravid?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Kan hun bruke </a:t>
            </a:r>
            <a:r>
              <a:rPr lang="nb-NO" dirty="0" err="1" smtClean="0"/>
              <a:t>cetrizin</a:t>
            </a:r>
            <a:r>
              <a:rPr lang="nb-NO" dirty="0" smtClean="0"/>
              <a:t> når hun er gravid?</a:t>
            </a:r>
          </a:p>
          <a:p>
            <a:endParaRPr lang="nb-NO" dirty="0"/>
          </a:p>
          <a:p>
            <a:r>
              <a:rPr lang="nb-NO" dirty="0" smtClean="0"/>
              <a:t>Det kan finnes treff for spørsmålene hver for seg</a:t>
            </a:r>
          </a:p>
          <a:p>
            <a:r>
              <a:rPr lang="nb-NO" dirty="0" smtClean="0"/>
              <a:t>Det er ikke nødvendigvis slik at den forrige som spurte om </a:t>
            </a:r>
            <a:r>
              <a:rPr lang="nb-NO" dirty="0" err="1" smtClean="0"/>
              <a:t>ibuprofen</a:t>
            </a:r>
            <a:r>
              <a:rPr lang="nb-NO" dirty="0" smtClean="0"/>
              <a:t> og graviditet også brukte </a:t>
            </a:r>
            <a:r>
              <a:rPr lang="nb-NO" dirty="0" err="1" smtClean="0"/>
              <a:t>cetirizin</a:t>
            </a:r>
            <a:r>
              <a:rPr lang="nb-NO" dirty="0" smtClean="0"/>
              <a:t> – eller omvendt</a:t>
            </a:r>
          </a:p>
          <a:p>
            <a:endParaRPr lang="nb-NO" dirty="0"/>
          </a:p>
          <a:p>
            <a:r>
              <a:rPr lang="nb-NO" dirty="0" smtClean="0"/>
              <a:t>La oss dele opp problemstillingen…</a:t>
            </a:r>
          </a:p>
        </p:txBody>
      </p:sp>
    </p:spTree>
    <p:extLst>
      <p:ext uri="{BB962C8B-B14F-4D97-AF65-F5344CB8AC3E}">
        <p14:creationId xmlns:p14="http://schemas.microsoft.com/office/powerpoint/2010/main" val="3617683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LIS">
      <a:dk1>
        <a:srgbClr val="1F497D"/>
      </a:dk1>
      <a:lt1>
        <a:srgbClr val="FFFFFF"/>
      </a:lt1>
      <a:dk2>
        <a:srgbClr val="002060"/>
      </a:dk2>
      <a:lt2>
        <a:srgbClr val="FFFFFF"/>
      </a:lt2>
      <a:accent1>
        <a:srgbClr val="002F87"/>
      </a:accent1>
      <a:accent2>
        <a:srgbClr val="FFA300"/>
      </a:accent2>
      <a:accent3>
        <a:srgbClr val="A5CBEB"/>
      </a:accent3>
      <a:accent4>
        <a:srgbClr val="FDE7CA"/>
      </a:accent4>
      <a:accent5>
        <a:srgbClr val="D9D3CA"/>
      </a:accent5>
      <a:accent6>
        <a:srgbClr val="FFA300"/>
      </a:accent6>
      <a:hlink>
        <a:srgbClr val="0000FF"/>
      </a:hlink>
      <a:folHlink>
        <a:srgbClr val="800080"/>
      </a:folHlink>
    </a:clrScheme>
    <a:fontScheme name="RELIS open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F87">
            <a:alpha val="75000"/>
          </a:srgb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LIS04.potx" id="{E4B6BC77-6476-4924-8E61-5D8CC02F44C7}" vid="{12EFD40E-6E8A-4347-9C94-F4D59960DE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RELIS_PDversjon</Template>
  <TotalTime>100</TotalTime>
  <Words>523</Words>
  <Application>Microsoft Office PowerPoint</Application>
  <PresentationFormat>Skjermfremvisning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Open Sans</vt:lpstr>
      <vt:lpstr>Office-tema</vt:lpstr>
      <vt:lpstr>Søkeeksempel på RELIS.no</vt:lpstr>
      <vt:lpstr>Problemstilling</vt:lpstr>
      <vt:lpstr>Skriv inn alle nøkkelordene</vt:lpstr>
      <vt:lpstr>Nøkkelord + kategori</vt:lpstr>
      <vt:lpstr>Skriv inn legemidlene</vt:lpstr>
      <vt:lpstr>Klikk på «se flere svar»…</vt:lpstr>
      <vt:lpstr>…for å velge kategori</vt:lpstr>
      <vt:lpstr>Merk av for kategorien</vt:lpstr>
      <vt:lpstr>Ved flere problemstillinger</vt:lpstr>
      <vt:lpstr>Skriv inn legemiddel og kategori</vt:lpstr>
      <vt:lpstr>Som nøkkelord + kategori</vt:lpstr>
      <vt:lpstr>Ulike antall treff?</vt:lpstr>
      <vt:lpstr>Skriv inn legemiddel og kategori</vt:lpstr>
      <vt:lpstr>Som nøkkelord + kategori</vt:lpstr>
      <vt:lpstr>Ulike antall treff</vt:lpstr>
      <vt:lpstr>Oppsummert</vt:lpstr>
      <vt:lpstr>Hvordan legemidler er koblet</vt:lpstr>
      <vt:lpstr>Skriv inn «ibuprofen»</vt:lpstr>
      <vt:lpstr>…Ibux</vt:lpstr>
      <vt:lpstr>Skriv inn «cetirizin»</vt:lpstr>
      <vt:lpstr>…Zyrtec</vt:lpstr>
      <vt:lpstr>PowerPoint-presentasjon</vt:lpstr>
    </vt:vector>
  </TitlesOfParts>
  <Company>Kantega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Eksempel på søk på RELIS.no</dc:title>
  <dc:creator>Pål-Didrik Hoff Roland</dc:creator>
  <cp:lastModifiedBy>Leif Erik Skjelten</cp:lastModifiedBy>
  <cp:revision>11</cp:revision>
  <dcterms:created xsi:type="dcterms:W3CDTF">2016-05-13T10:21:30Z</dcterms:created>
  <dcterms:modified xsi:type="dcterms:W3CDTF">2016-05-13T12:28:01Z</dcterms:modified>
</cp:coreProperties>
</file>